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9" r:id="rId3"/>
    <p:sldId id="260" r:id="rId4"/>
    <p:sldId id="258" r:id="rId5"/>
    <p:sldId id="257" r:id="rId6"/>
  </p:sldIdLst>
  <p:sldSz cx="2743200" cy="2743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7"/>
    <p:restoredTop sz="94705"/>
  </p:normalViewPr>
  <p:slideViewPr>
    <p:cSldViewPr snapToGrid="0" snapToObjects="1">
      <p:cViewPr>
        <p:scale>
          <a:sx n="222" d="100"/>
          <a:sy n="222" d="100"/>
        </p:scale>
        <p:origin x="289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" y="448945"/>
            <a:ext cx="2331720" cy="955040"/>
          </a:xfrm>
        </p:spPr>
        <p:txBody>
          <a:bodyPr anchor="b"/>
          <a:lstStyle>
            <a:lvl1pPr algn="ctr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1440815"/>
            <a:ext cx="2057400" cy="662305"/>
          </a:xfrm>
        </p:spPr>
        <p:txBody>
          <a:bodyPr/>
          <a:lstStyle>
            <a:lvl1pPr marL="0" indent="0" algn="ctr">
              <a:buNone/>
              <a:defRPr sz="720"/>
            </a:lvl1pPr>
            <a:lvl2pPr marL="137160" indent="0" algn="ctr">
              <a:buNone/>
              <a:defRPr sz="600"/>
            </a:lvl2pPr>
            <a:lvl3pPr marL="274320" indent="0" algn="ctr">
              <a:buNone/>
              <a:defRPr sz="540"/>
            </a:lvl3pPr>
            <a:lvl4pPr marL="411480" indent="0" algn="ctr">
              <a:buNone/>
              <a:defRPr sz="480"/>
            </a:lvl4pPr>
            <a:lvl5pPr marL="548640" indent="0" algn="ctr">
              <a:buNone/>
              <a:defRPr sz="480"/>
            </a:lvl5pPr>
            <a:lvl6pPr marL="685800" indent="0" algn="ctr">
              <a:buNone/>
              <a:defRPr sz="480"/>
            </a:lvl6pPr>
            <a:lvl7pPr marL="822960" indent="0" algn="ctr">
              <a:buNone/>
              <a:defRPr sz="480"/>
            </a:lvl7pPr>
            <a:lvl8pPr marL="960120" indent="0" algn="ctr">
              <a:buNone/>
              <a:defRPr sz="480"/>
            </a:lvl8pPr>
            <a:lvl9pPr marL="1097280" indent="0" algn="ctr">
              <a:buNone/>
              <a:defRPr sz="4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41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51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" y="146050"/>
            <a:ext cx="591503" cy="2324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" y="146050"/>
            <a:ext cx="1740218" cy="23247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2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6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" y="683896"/>
            <a:ext cx="2366010" cy="1141095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" y="1835786"/>
            <a:ext cx="2366010" cy="600075"/>
          </a:xfrm>
        </p:spPr>
        <p:txBody>
          <a:bodyPr/>
          <a:lstStyle>
            <a:lvl1pPr marL="0" indent="0">
              <a:buNone/>
              <a:defRPr sz="720">
                <a:solidFill>
                  <a:schemeClr val="tx1"/>
                </a:solidFill>
              </a:defRPr>
            </a:lvl1pPr>
            <a:lvl2pPr marL="13716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2pPr>
            <a:lvl3pPr marL="274320" indent="0">
              <a:buNone/>
              <a:defRPr sz="540">
                <a:solidFill>
                  <a:schemeClr val="tx1">
                    <a:tint val="75000"/>
                  </a:schemeClr>
                </a:solidFill>
              </a:defRPr>
            </a:lvl3pPr>
            <a:lvl4pPr marL="41148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4pPr>
            <a:lvl5pPr marL="54864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5pPr>
            <a:lvl6pPr marL="68580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6pPr>
            <a:lvl7pPr marL="82296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7pPr>
            <a:lvl8pPr marL="96012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8pPr>
            <a:lvl9pPr marL="109728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60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" y="730250"/>
            <a:ext cx="1165860" cy="1740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" y="730250"/>
            <a:ext cx="1165860" cy="1740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22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" y="146051"/>
            <a:ext cx="2366010" cy="5302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3" y="672465"/>
            <a:ext cx="1160502" cy="329565"/>
          </a:xfrm>
        </p:spPr>
        <p:txBody>
          <a:bodyPr anchor="b"/>
          <a:lstStyle>
            <a:lvl1pPr marL="0" indent="0">
              <a:buNone/>
              <a:defRPr sz="720" b="1"/>
            </a:lvl1pPr>
            <a:lvl2pPr marL="137160" indent="0">
              <a:buNone/>
              <a:defRPr sz="600" b="1"/>
            </a:lvl2pPr>
            <a:lvl3pPr marL="274320" indent="0">
              <a:buNone/>
              <a:defRPr sz="540" b="1"/>
            </a:lvl3pPr>
            <a:lvl4pPr marL="411480" indent="0">
              <a:buNone/>
              <a:defRPr sz="480" b="1"/>
            </a:lvl4pPr>
            <a:lvl5pPr marL="548640" indent="0">
              <a:buNone/>
              <a:defRPr sz="480" b="1"/>
            </a:lvl5pPr>
            <a:lvl6pPr marL="685800" indent="0">
              <a:buNone/>
              <a:defRPr sz="480" b="1"/>
            </a:lvl6pPr>
            <a:lvl7pPr marL="822960" indent="0">
              <a:buNone/>
              <a:defRPr sz="480" b="1"/>
            </a:lvl7pPr>
            <a:lvl8pPr marL="960120" indent="0">
              <a:buNone/>
              <a:defRPr sz="480" b="1"/>
            </a:lvl8pPr>
            <a:lvl9pPr marL="1097280" indent="0">
              <a:buNone/>
              <a:defRPr sz="4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3" y="1002030"/>
            <a:ext cx="1160502" cy="1473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" y="672465"/>
            <a:ext cx="1166217" cy="329565"/>
          </a:xfrm>
        </p:spPr>
        <p:txBody>
          <a:bodyPr anchor="b"/>
          <a:lstStyle>
            <a:lvl1pPr marL="0" indent="0">
              <a:buNone/>
              <a:defRPr sz="720" b="1"/>
            </a:lvl1pPr>
            <a:lvl2pPr marL="137160" indent="0">
              <a:buNone/>
              <a:defRPr sz="600" b="1"/>
            </a:lvl2pPr>
            <a:lvl3pPr marL="274320" indent="0">
              <a:buNone/>
              <a:defRPr sz="540" b="1"/>
            </a:lvl3pPr>
            <a:lvl4pPr marL="411480" indent="0">
              <a:buNone/>
              <a:defRPr sz="480" b="1"/>
            </a:lvl4pPr>
            <a:lvl5pPr marL="548640" indent="0">
              <a:buNone/>
              <a:defRPr sz="480" b="1"/>
            </a:lvl5pPr>
            <a:lvl6pPr marL="685800" indent="0">
              <a:buNone/>
              <a:defRPr sz="480" b="1"/>
            </a:lvl6pPr>
            <a:lvl7pPr marL="822960" indent="0">
              <a:buNone/>
              <a:defRPr sz="480" b="1"/>
            </a:lvl7pPr>
            <a:lvl8pPr marL="960120" indent="0">
              <a:buNone/>
              <a:defRPr sz="480" b="1"/>
            </a:lvl8pPr>
            <a:lvl9pPr marL="1097280" indent="0">
              <a:buNone/>
              <a:defRPr sz="4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" y="1002030"/>
            <a:ext cx="1166217" cy="1473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1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63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4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3" y="182880"/>
            <a:ext cx="884753" cy="640080"/>
          </a:xfrm>
        </p:spPr>
        <p:txBody>
          <a:bodyPr anchor="b"/>
          <a:lstStyle>
            <a:lvl1pPr>
              <a:defRPr sz="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" y="394971"/>
            <a:ext cx="1388745" cy="1949450"/>
          </a:xfrm>
        </p:spPr>
        <p:txBody>
          <a:bodyPr/>
          <a:lstStyle>
            <a:lvl1pPr>
              <a:defRPr sz="960"/>
            </a:lvl1pPr>
            <a:lvl2pPr>
              <a:defRPr sz="840"/>
            </a:lvl2pPr>
            <a:lvl3pPr>
              <a:defRPr sz="72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3" y="822960"/>
            <a:ext cx="884753" cy="1524635"/>
          </a:xfrm>
        </p:spPr>
        <p:txBody>
          <a:bodyPr/>
          <a:lstStyle>
            <a:lvl1pPr marL="0" indent="0">
              <a:buNone/>
              <a:defRPr sz="480"/>
            </a:lvl1pPr>
            <a:lvl2pPr marL="137160" indent="0">
              <a:buNone/>
              <a:defRPr sz="420"/>
            </a:lvl2pPr>
            <a:lvl3pPr marL="274320" indent="0">
              <a:buNone/>
              <a:defRPr sz="360"/>
            </a:lvl3pPr>
            <a:lvl4pPr marL="411480" indent="0">
              <a:buNone/>
              <a:defRPr sz="300"/>
            </a:lvl4pPr>
            <a:lvl5pPr marL="548640" indent="0">
              <a:buNone/>
              <a:defRPr sz="300"/>
            </a:lvl5pPr>
            <a:lvl6pPr marL="685800" indent="0">
              <a:buNone/>
              <a:defRPr sz="300"/>
            </a:lvl6pPr>
            <a:lvl7pPr marL="822960" indent="0">
              <a:buNone/>
              <a:defRPr sz="300"/>
            </a:lvl7pPr>
            <a:lvl8pPr marL="960120" indent="0">
              <a:buNone/>
              <a:defRPr sz="300"/>
            </a:lvl8pPr>
            <a:lvl9pPr marL="1097280" indent="0">
              <a:buNone/>
              <a:defRPr sz="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0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3" y="182880"/>
            <a:ext cx="884753" cy="640080"/>
          </a:xfrm>
        </p:spPr>
        <p:txBody>
          <a:bodyPr anchor="b"/>
          <a:lstStyle>
            <a:lvl1pPr>
              <a:defRPr sz="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" y="394971"/>
            <a:ext cx="1388745" cy="1949450"/>
          </a:xfrm>
        </p:spPr>
        <p:txBody>
          <a:bodyPr anchor="t"/>
          <a:lstStyle>
            <a:lvl1pPr marL="0" indent="0">
              <a:buNone/>
              <a:defRPr sz="960"/>
            </a:lvl1pPr>
            <a:lvl2pPr marL="137160" indent="0">
              <a:buNone/>
              <a:defRPr sz="840"/>
            </a:lvl2pPr>
            <a:lvl3pPr marL="274320" indent="0">
              <a:buNone/>
              <a:defRPr sz="720"/>
            </a:lvl3pPr>
            <a:lvl4pPr marL="411480" indent="0">
              <a:buNone/>
              <a:defRPr sz="600"/>
            </a:lvl4pPr>
            <a:lvl5pPr marL="548640" indent="0">
              <a:buNone/>
              <a:defRPr sz="600"/>
            </a:lvl5pPr>
            <a:lvl6pPr marL="685800" indent="0">
              <a:buNone/>
              <a:defRPr sz="600"/>
            </a:lvl6pPr>
            <a:lvl7pPr marL="822960" indent="0">
              <a:buNone/>
              <a:defRPr sz="600"/>
            </a:lvl7pPr>
            <a:lvl8pPr marL="960120" indent="0">
              <a:buNone/>
              <a:defRPr sz="600"/>
            </a:lvl8pPr>
            <a:lvl9pPr marL="1097280" indent="0">
              <a:buNone/>
              <a:defRPr sz="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3" y="822960"/>
            <a:ext cx="884753" cy="1524635"/>
          </a:xfrm>
        </p:spPr>
        <p:txBody>
          <a:bodyPr/>
          <a:lstStyle>
            <a:lvl1pPr marL="0" indent="0">
              <a:buNone/>
              <a:defRPr sz="480"/>
            </a:lvl1pPr>
            <a:lvl2pPr marL="137160" indent="0">
              <a:buNone/>
              <a:defRPr sz="420"/>
            </a:lvl2pPr>
            <a:lvl3pPr marL="274320" indent="0">
              <a:buNone/>
              <a:defRPr sz="360"/>
            </a:lvl3pPr>
            <a:lvl4pPr marL="411480" indent="0">
              <a:buNone/>
              <a:defRPr sz="300"/>
            </a:lvl4pPr>
            <a:lvl5pPr marL="548640" indent="0">
              <a:buNone/>
              <a:defRPr sz="300"/>
            </a:lvl5pPr>
            <a:lvl6pPr marL="685800" indent="0">
              <a:buNone/>
              <a:defRPr sz="300"/>
            </a:lvl6pPr>
            <a:lvl7pPr marL="822960" indent="0">
              <a:buNone/>
              <a:defRPr sz="300"/>
            </a:lvl7pPr>
            <a:lvl8pPr marL="960120" indent="0">
              <a:buNone/>
              <a:defRPr sz="300"/>
            </a:lvl8pPr>
            <a:lvl9pPr marL="1097280" indent="0">
              <a:buNone/>
              <a:defRPr sz="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40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" y="146051"/>
            <a:ext cx="2366010" cy="530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" y="730250"/>
            <a:ext cx="2366010" cy="1740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" y="2542541"/>
            <a:ext cx="61722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D444B-8808-924B-BA60-42E3DFEE02F4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" y="2542541"/>
            <a:ext cx="92583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" y="2542541"/>
            <a:ext cx="61722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D0EF4-3326-C94B-B355-B1FFC6F06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67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74320" rtl="0" eaLnBrk="1" latinLnBrk="0" hangingPunct="1">
        <a:lnSpc>
          <a:spcPct val="90000"/>
        </a:lnSpc>
        <a:spcBef>
          <a:spcPct val="0"/>
        </a:spcBef>
        <a:buNone/>
        <a:defRPr sz="13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27432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" indent="-68580" algn="l" defTabSz="274320" rtl="0" eaLnBrk="1" latinLnBrk="0" hangingPunct="1">
        <a:lnSpc>
          <a:spcPct val="90000"/>
        </a:lnSpc>
        <a:spcBef>
          <a:spcPts val="150"/>
        </a:spcBef>
        <a:buFont typeface="Arial" panose="020B0604020202020204" pitchFamily="34" charset="0"/>
        <a:buChar char="•"/>
        <a:defRPr sz="5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algn="l" defTabSz="274320" rtl="0" eaLnBrk="1" latinLnBrk="0" hangingPunct="1">
        <a:defRPr sz="5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66EF956-46F7-BD42-AE71-01C3F4D98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" t="11872" r="26016" b="34026"/>
          <a:stretch/>
        </p:blipFill>
        <p:spPr>
          <a:xfrm>
            <a:off x="46361" y="40750"/>
            <a:ext cx="2630487" cy="26707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36167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ountain, rock, outdoor, rocky&#10;&#10;Description automatically generated">
            <a:extLst>
              <a:ext uri="{FF2B5EF4-FFF2-40B4-BE49-F238E27FC236}">
                <a16:creationId xmlns:a16="http://schemas.microsoft.com/office/drawing/2014/main" id="{C42D7EAA-77A2-BCED-B08E-ADB9F7375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71" t="20000" r="13386" b="37099"/>
          <a:stretch/>
        </p:blipFill>
        <p:spPr>
          <a:xfrm>
            <a:off x="51246" y="49918"/>
            <a:ext cx="2640707" cy="264336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3424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ountain, rock, outdoor, rocky&#10;&#10;Description automatically generated">
            <a:extLst>
              <a:ext uri="{FF2B5EF4-FFF2-40B4-BE49-F238E27FC236}">
                <a16:creationId xmlns:a16="http://schemas.microsoft.com/office/drawing/2014/main" id="{C42D7EAA-77A2-BCED-B08E-ADB9F7375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26" t="20187" r="14631" b="36912"/>
          <a:stretch/>
        </p:blipFill>
        <p:spPr>
          <a:xfrm>
            <a:off x="51246" y="49918"/>
            <a:ext cx="2640707" cy="264336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5773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366EF956-46F7-BD42-AE71-01C3F4D98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" t="11872" r="26016" b="34026"/>
          <a:stretch/>
        </p:blipFill>
        <p:spPr>
          <a:xfrm>
            <a:off x="46361" y="40750"/>
            <a:ext cx="2630487" cy="26707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00241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65D4075D-3D99-C941-B7BE-47612689B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59" t="12848" r="10501" b="20833"/>
          <a:stretch/>
        </p:blipFill>
        <p:spPr>
          <a:xfrm>
            <a:off x="62630" y="87680"/>
            <a:ext cx="2611677" cy="261167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81860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568</TotalTime>
  <Words>0</Words>
  <Application>Microsoft Macintosh PowerPoint</Application>
  <PresentationFormat>Custom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Woo, Brandon Matthew</dc:creator>
  <cp:lastModifiedBy>Woo, Brandon Matthew</cp:lastModifiedBy>
  <cp:revision>5</cp:revision>
  <dcterms:created xsi:type="dcterms:W3CDTF">2020-02-13T04:52:22Z</dcterms:created>
  <dcterms:modified xsi:type="dcterms:W3CDTF">2022-09-02T02:30:37Z</dcterms:modified>
</cp:coreProperties>
</file>